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1" r:id="rId2"/>
    <p:sldId id="372" r:id="rId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100"/>
    <a:srgbClr val="F27D00"/>
    <a:srgbClr val="FFFFFF"/>
    <a:srgbClr val="9F896D"/>
    <a:srgbClr val="D2B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74" autoAdjust="0"/>
    <p:restoredTop sz="94656" autoAdjust="0"/>
  </p:normalViewPr>
  <p:slideViewPr>
    <p:cSldViewPr snapToGrid="0">
      <p:cViewPr varScale="1">
        <p:scale>
          <a:sx n="152" d="100"/>
          <a:sy n="152" d="100"/>
        </p:scale>
        <p:origin x="192" y="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1855B487-A2B6-FE72-90F1-DBC45F539BD1}"/>
              </a:ext>
            </a:extLst>
          </p:cNvPr>
          <p:cNvCxnSpPr>
            <a:cxnSpLocks/>
          </p:cNvCxnSpPr>
          <p:nvPr userDrawn="1"/>
        </p:nvCxnSpPr>
        <p:spPr>
          <a:xfrm>
            <a:off x="6096000" y="6077112"/>
            <a:ext cx="6096000" cy="0"/>
          </a:xfrm>
          <a:prstGeom prst="line">
            <a:avLst/>
          </a:prstGeom>
          <a:ln w="19050">
            <a:solidFill>
              <a:srgbClr val="F27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>
            <a:extLst>
              <a:ext uri="{FF2B5EF4-FFF2-40B4-BE49-F238E27FC236}">
                <a16:creationId xmlns:a16="http://schemas.microsoft.com/office/drawing/2014/main" id="{35DDB104-0757-16EC-B1AB-AB1ADBC08B41}"/>
              </a:ext>
            </a:extLst>
          </p:cNvPr>
          <p:cNvSpPr/>
          <p:nvPr userDrawn="1"/>
        </p:nvSpPr>
        <p:spPr>
          <a:xfrm>
            <a:off x="7939971" y="5841800"/>
            <a:ext cx="2412196" cy="365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44C8649-A227-C484-A5A6-D6AEE0854B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85296" y="5097161"/>
            <a:ext cx="2117408" cy="139252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78EA83A-9127-126A-2111-41BD23243C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7" r="3292" b="25942"/>
          <a:stretch/>
        </p:blipFill>
        <p:spPr>
          <a:xfrm>
            <a:off x="-1" y="0"/>
            <a:ext cx="6096000" cy="68580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2CA4EEFC-8778-A12A-B5F7-F13D934681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38803" y="1550785"/>
            <a:ext cx="277177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78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E383A5-49A4-4746-965D-8AEAF715A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4029"/>
            <a:ext cx="10515600" cy="3665913"/>
          </a:xfrm>
        </p:spPr>
        <p:txBody>
          <a:bodyPr/>
          <a:lstStyle>
            <a:lvl1pPr>
              <a:buClr>
                <a:srgbClr val="F19100"/>
              </a:buClr>
              <a:defRPr sz="2400"/>
            </a:lvl1pPr>
            <a:lvl2pPr>
              <a:buClr>
                <a:srgbClr val="F19100"/>
              </a:buClr>
              <a:defRPr sz="2000"/>
            </a:lvl2pPr>
            <a:lvl3pPr>
              <a:buClr>
                <a:srgbClr val="F19100"/>
              </a:buClr>
              <a:defRPr sz="1800"/>
            </a:lvl3pPr>
            <a:lvl4pPr>
              <a:buClr>
                <a:srgbClr val="F19100"/>
              </a:buClr>
              <a:defRPr sz="1600"/>
            </a:lvl4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055FD48-849F-497C-A81F-7D07AB24DA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935" y="-4373"/>
            <a:ext cx="10515600" cy="7820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F19100"/>
                </a:solidFill>
                <a:latin typeface="+mn-lt"/>
              </a:defRPr>
            </a:lvl1pPr>
          </a:lstStyle>
          <a:p>
            <a:r>
              <a:rPr lang="de-DE" dirty="0"/>
              <a:t>Platz für die Überschrift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5A9A66D0-C86F-147E-337E-983CD5B9C5CD}"/>
              </a:ext>
            </a:extLst>
          </p:cNvPr>
          <p:cNvCxnSpPr>
            <a:cxnSpLocks/>
          </p:cNvCxnSpPr>
          <p:nvPr userDrawn="1"/>
        </p:nvCxnSpPr>
        <p:spPr>
          <a:xfrm>
            <a:off x="0" y="690972"/>
            <a:ext cx="12192000" cy="0"/>
          </a:xfrm>
          <a:prstGeom prst="line">
            <a:avLst/>
          </a:prstGeom>
          <a:ln w="19050">
            <a:solidFill>
              <a:srgbClr val="F19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72F6D9E-906B-15C2-EA37-709B56D08566}"/>
              </a:ext>
            </a:extLst>
          </p:cNvPr>
          <p:cNvCxnSpPr>
            <a:cxnSpLocks/>
          </p:cNvCxnSpPr>
          <p:nvPr userDrawn="1"/>
        </p:nvCxnSpPr>
        <p:spPr>
          <a:xfrm>
            <a:off x="0" y="6077112"/>
            <a:ext cx="12192000" cy="0"/>
          </a:xfrm>
          <a:prstGeom prst="line">
            <a:avLst/>
          </a:prstGeom>
          <a:ln w="19050">
            <a:solidFill>
              <a:srgbClr val="F27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4611D9FE-1FC6-B061-FA3B-C12CA049EECD}"/>
              </a:ext>
            </a:extLst>
          </p:cNvPr>
          <p:cNvSpPr/>
          <p:nvPr userDrawn="1"/>
        </p:nvSpPr>
        <p:spPr>
          <a:xfrm>
            <a:off x="7997897" y="5841800"/>
            <a:ext cx="2267381" cy="365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C2BB846-7928-ADE0-765F-1FE85D6155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85296" y="5097161"/>
            <a:ext cx="2117408" cy="139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11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BE86D25-F6D4-49B5-8822-AA5CDBC1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B73108-0C7D-43B1-A61C-E5D8EA770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0E9AA1-9FD1-4D15-887A-94CE8F785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9A7E-91C7-4769-B4BE-6FB10BC77906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4EC0EE-6BEC-4A6E-8EB5-6709940E4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5300F7-BE3C-42F3-BD4C-0BC5C4790B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296DC-5F06-4359-91CD-F8CD50397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28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494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70A64D6-A1BA-7CFE-1FBA-2D382A6DE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0EFEFBF-D8EC-9992-1CA8-A2E53076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160774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Benutzerdefiniertes 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 Schniedermeier</dc:creator>
  <cp:lastModifiedBy>Marc Schniedermeier</cp:lastModifiedBy>
  <cp:revision>449</cp:revision>
  <cp:lastPrinted>2022-04-27T10:58:20Z</cp:lastPrinted>
  <dcterms:created xsi:type="dcterms:W3CDTF">2019-04-01T14:28:53Z</dcterms:created>
  <dcterms:modified xsi:type="dcterms:W3CDTF">2024-08-19T13:41:33Z</dcterms:modified>
</cp:coreProperties>
</file>